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6" r:id="rId3"/>
    <p:sldId id="260" r:id="rId4"/>
    <p:sldId id="286" r:id="rId5"/>
    <p:sldId id="267" r:id="rId6"/>
    <p:sldId id="281" r:id="rId7"/>
    <p:sldId id="284" r:id="rId8"/>
    <p:sldId id="288" r:id="rId9"/>
    <p:sldId id="282" r:id="rId10"/>
    <p:sldId id="266" r:id="rId11"/>
    <p:sldId id="283" r:id="rId12"/>
    <p:sldId id="289" r:id="rId13"/>
    <p:sldId id="290" r:id="rId14"/>
    <p:sldId id="275" r:id="rId15"/>
    <p:sldId id="287" r:id="rId1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6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8293E-A1AB-4DD4-9B78-D12428D4BDFD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01F95-9892-4E6E-B2E9-664EC3203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7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9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0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5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5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4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6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6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8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07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9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866B-2823-476A-A21F-C817D07B2342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D7101-F472-4ADF-AE6C-8EC0D4A81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2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_Синтез-33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67897" y="1897630"/>
            <a:ext cx="1016402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/>
              <a:t>«Если 10 минут прошли, то уже безвозвратно. </a:t>
            </a:r>
            <a:endParaRPr lang="en-US" sz="2400"/>
          </a:p>
          <a:p>
            <a:r>
              <a:rPr lang="ru-RU" sz="2400"/>
              <a:t>Раздели свою жизнь на кусочки по 10 минут и не позволяй пропасть даже мгновению»</a:t>
            </a:r>
          </a:p>
          <a:p>
            <a:endParaRPr lang="ru-RU" sz="2400"/>
          </a:p>
          <a:p>
            <a:r>
              <a:rPr lang="ru-RU" sz="2400"/>
              <a:t>                                </a:t>
            </a:r>
            <a:r>
              <a:rPr lang="en-US" sz="2400"/>
              <a:t>     </a:t>
            </a:r>
            <a:r>
              <a:rPr lang="ru-RU" sz="2400"/>
              <a:t>                                    </a:t>
            </a:r>
          </a:p>
          <a:p>
            <a:r>
              <a:rPr lang="ru-RU" sz="2400"/>
              <a:t>                                                                      Ричард Брэнсон </a:t>
            </a:r>
            <a:r>
              <a:rPr lang="en-US" sz="2400"/>
              <a:t> </a:t>
            </a:r>
            <a:r>
              <a:rPr lang="ru-RU" sz="1600"/>
              <a:t>(Человек, основавший </a:t>
            </a:r>
            <a:r>
              <a:rPr lang="en-US" sz="1600"/>
              <a:t>IKEA)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044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223" y="959667"/>
            <a:ext cx="49069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Многочастный Человек</a:t>
            </a:r>
          </a:p>
          <a:p>
            <a:endParaRPr lang="ru-RU" sz="3200" dirty="0" smtClean="0"/>
          </a:p>
          <a:p>
            <a:r>
              <a:rPr lang="ru-RU" sz="3200" dirty="0" smtClean="0"/>
              <a:t>Интеллект</a:t>
            </a:r>
          </a:p>
          <a:p>
            <a:r>
              <a:rPr lang="ru-RU" sz="3200" dirty="0" smtClean="0"/>
              <a:t>Сообразительность</a:t>
            </a:r>
          </a:p>
          <a:p>
            <a:r>
              <a:rPr lang="ru-RU" sz="3200" dirty="0" smtClean="0"/>
              <a:t>Сознание</a:t>
            </a:r>
          </a:p>
          <a:p>
            <a:r>
              <a:rPr lang="ru-RU" sz="3200" dirty="0" smtClean="0"/>
              <a:t>Интуиция</a:t>
            </a:r>
          </a:p>
          <a:p>
            <a:r>
              <a:rPr lang="ru-RU" sz="3200" dirty="0" smtClean="0"/>
              <a:t>Сердце</a:t>
            </a:r>
          </a:p>
          <a:p>
            <a:r>
              <a:rPr lang="ru-RU" sz="3200" dirty="0" smtClean="0"/>
              <a:t>Разум</a:t>
            </a:r>
          </a:p>
          <a:p>
            <a:r>
              <a:rPr lang="ru-RU" sz="3200" dirty="0" smtClean="0"/>
              <a:t>Душа</a:t>
            </a:r>
          </a:p>
          <a:p>
            <a:r>
              <a:rPr lang="ru-RU" sz="3200" dirty="0"/>
              <a:t>Ф</a:t>
            </a:r>
            <a:r>
              <a:rPr lang="ru-RU" sz="3200" dirty="0" smtClean="0"/>
              <a:t>изическое тело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2939" y="2172832"/>
            <a:ext cx="35558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Счастье</a:t>
            </a:r>
            <a:r>
              <a:rPr lang="ru-RU" sz="3200" dirty="0" smtClean="0"/>
              <a:t>      синтез частей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16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7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277" y="5051835"/>
            <a:ext cx="581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Позиция наблюдателя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184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996019"/>
            <a:ext cx="365732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0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5426" y="5317946"/>
            <a:ext cx="81571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618899" y="168394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618899" y="3567066"/>
            <a:ext cx="315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618899" y="63374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40" y="2352059"/>
            <a:ext cx="247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31263" y="633743"/>
            <a:ext cx="5372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Конфедеративность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41" y="2310318"/>
            <a:ext cx="7759178" cy="41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996019"/>
            <a:ext cx="365732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0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5426" y="5317946"/>
            <a:ext cx="81571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618899" y="168394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618899" y="3567066"/>
            <a:ext cx="315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618899" y="63374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40" y="2352059"/>
            <a:ext cx="247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02045" y="2625505"/>
            <a:ext cx="4390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Ролик Бумеранг Добра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228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-433" r="17828" b="433"/>
          <a:stretch/>
        </p:blipFill>
        <p:spPr>
          <a:xfrm>
            <a:off x="4000920" y="1602366"/>
            <a:ext cx="3497602" cy="3653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996019"/>
            <a:ext cx="365732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0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5426" y="5317946"/>
            <a:ext cx="81571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618899" y="168394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618899" y="3567066"/>
            <a:ext cx="315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618899" y="63374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40" y="2352059"/>
            <a:ext cx="247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880" y="2743502"/>
            <a:ext cx="343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</a:t>
            </a:r>
            <a:r>
              <a:rPr lang="ru-RU" sz="3200" b="1" dirty="0" smtClean="0"/>
              <a:t>Свобода Воли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73465" y="2884274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Свобода Выбора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071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-433" r="17828" b="433"/>
          <a:stretch/>
        </p:blipFill>
        <p:spPr>
          <a:xfrm>
            <a:off x="5546174" y="2407747"/>
            <a:ext cx="1716486" cy="1792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996019"/>
            <a:ext cx="365732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0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5426" y="5317946"/>
            <a:ext cx="81571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618899" y="1683945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618899" y="3567066"/>
            <a:ext cx="3157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618899" y="63374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0340" y="2352059"/>
            <a:ext cx="247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880" y="2743502"/>
            <a:ext cx="3432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</a:t>
            </a:r>
            <a:r>
              <a:rPr lang="ru-RU" sz="3200" b="1" dirty="0" smtClean="0"/>
              <a:t>Свобода Воли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73465" y="2884274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Свобода Выбора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8" y="1624129"/>
            <a:ext cx="4830712" cy="3623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73" y="1428309"/>
            <a:ext cx="4073876" cy="40602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0779" y="1809549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Реши САМ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56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776" y="2505670"/>
            <a:ext cx="989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75" y="442762"/>
            <a:ext cx="10390450" cy="62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510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ЕДИНСТВО В МНОГООБРАЗИИ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3755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16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6647" y="371193"/>
            <a:ext cx="111573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Единые законы Человечности</a:t>
            </a:r>
            <a:r>
              <a:rPr lang="ru-RU" sz="3600" b="1" dirty="0" smtClean="0"/>
              <a:t>:</a:t>
            </a:r>
          </a:p>
          <a:p>
            <a:endParaRPr lang="ru-RU" sz="3600" b="1" dirty="0"/>
          </a:p>
          <a:p>
            <a:r>
              <a:rPr lang="ru-RU" sz="3200" b="1" dirty="0"/>
              <a:t>-Антропный принцип развития Вселенной (Метагалактики)</a:t>
            </a:r>
          </a:p>
          <a:p>
            <a:r>
              <a:rPr lang="ru-RU" sz="3200" b="1" dirty="0"/>
              <a:t>-Закон Цельности</a:t>
            </a:r>
          </a:p>
          <a:p>
            <a:r>
              <a:rPr lang="ru-RU" sz="3200" b="1" dirty="0"/>
              <a:t>-Что </a:t>
            </a:r>
            <a:r>
              <a:rPr lang="ru-RU" sz="3200" b="1" dirty="0" smtClean="0"/>
              <a:t>вверху</a:t>
            </a:r>
            <a:r>
              <a:rPr lang="ru-RU" sz="3200" b="1" dirty="0"/>
              <a:t>, то и внизу</a:t>
            </a:r>
          </a:p>
          <a:p>
            <a:r>
              <a:rPr lang="ru-RU" sz="3200" b="1" dirty="0"/>
              <a:t>-Позиция наблюдателя</a:t>
            </a:r>
          </a:p>
          <a:p>
            <a:r>
              <a:rPr lang="ru-RU" sz="3200" b="1" dirty="0"/>
              <a:t>-Конфедеративность</a:t>
            </a:r>
          </a:p>
          <a:p>
            <a:r>
              <a:rPr lang="ru-RU" sz="3200" b="1" dirty="0" smtClean="0"/>
              <a:t>       равный </a:t>
            </a:r>
            <a:r>
              <a:rPr lang="ru-RU" sz="3200" b="1" dirty="0"/>
              <a:t>среди равных</a:t>
            </a:r>
          </a:p>
          <a:p>
            <a:r>
              <a:rPr lang="ru-RU" sz="3200" b="1" dirty="0" smtClean="0"/>
              <a:t>       первый </a:t>
            </a:r>
            <a:r>
              <a:rPr lang="ru-RU" sz="3200" b="1" dirty="0"/>
              <a:t>среди </a:t>
            </a:r>
            <a:r>
              <a:rPr lang="ru-RU" sz="3200" b="1" dirty="0" smtClean="0"/>
              <a:t>равных</a:t>
            </a:r>
          </a:p>
          <a:p>
            <a:r>
              <a:rPr lang="ru-RU" sz="3200" b="1" dirty="0" smtClean="0"/>
              <a:t>-Свобода Воли и свобода Выбора</a:t>
            </a:r>
            <a:endParaRPr lang="ru-RU" sz="3200" b="1" dirty="0"/>
          </a:p>
          <a:p>
            <a:r>
              <a:rPr lang="ru-RU" sz="3200" b="1" dirty="0" smtClean="0"/>
              <a:t>-Начни </a:t>
            </a:r>
            <a:r>
              <a:rPr lang="ru-RU" sz="3200" b="1" dirty="0"/>
              <a:t>с себя</a:t>
            </a:r>
            <a:endParaRPr lang="ru-R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29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3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207" y="5151422"/>
            <a:ext cx="1176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      Метагалактика - запредельный космос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03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021" y="1588169"/>
            <a:ext cx="10874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Антропный принцип развития Вселенной: </a:t>
            </a:r>
          </a:p>
          <a:p>
            <a:endParaRPr lang="ru-RU" sz="3600" dirty="0"/>
          </a:p>
          <a:p>
            <a:r>
              <a:rPr lang="ru-RU" sz="3600" dirty="0" smtClean="0"/>
              <a:t>                        Вся Метагалактика развивает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5731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272" y="798897"/>
            <a:ext cx="700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Ступени эволюции миров:</a:t>
            </a:r>
          </a:p>
          <a:p>
            <a:endParaRPr lang="ru-RU" sz="3600" b="1" dirty="0" smtClean="0"/>
          </a:p>
          <a:p>
            <a:endParaRPr lang="ru-RU" sz="3600" b="1" dirty="0"/>
          </a:p>
          <a:p>
            <a:r>
              <a:rPr lang="ru-RU" sz="3600" b="1" dirty="0" smtClean="0"/>
              <a:t>Человек</a:t>
            </a:r>
          </a:p>
          <a:p>
            <a:r>
              <a:rPr lang="ru-RU" sz="3600" b="1" dirty="0" smtClean="0"/>
              <a:t>Животный мир</a:t>
            </a:r>
          </a:p>
          <a:p>
            <a:r>
              <a:rPr lang="ru-RU" sz="3600" b="1" dirty="0" smtClean="0"/>
              <a:t>Растительный мир</a:t>
            </a:r>
          </a:p>
          <a:p>
            <a:r>
              <a:rPr lang="ru-RU" sz="3600" b="1" dirty="0" smtClean="0"/>
              <a:t>Минеральный мир</a:t>
            </a:r>
          </a:p>
        </p:txBody>
      </p:sp>
    </p:spTree>
    <p:extLst>
      <p:ext uri="{BB962C8B-B14F-4D97-AF65-F5344CB8AC3E}">
        <p14:creationId xmlns:p14="http://schemas.microsoft.com/office/powerpoint/2010/main" val="21173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207" y="5151422"/>
            <a:ext cx="1176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8714"/>
            <a:ext cx="12192000" cy="56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5643" y="134754"/>
            <a:ext cx="1016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             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              Цельность Человека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15806" r="1196" b="2353"/>
          <a:stretch/>
        </p:blipFill>
        <p:spPr>
          <a:xfrm>
            <a:off x="442909" y="1"/>
            <a:ext cx="11306183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706049" y="6136106"/>
            <a:ext cx="2088682" cy="7218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29238" y="721895"/>
            <a:ext cx="448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Цельность Человека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149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ЕДИНСТВО В МНОГООБРАЗИИ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</dc:creator>
  <cp:lastModifiedBy>SP</cp:lastModifiedBy>
  <cp:revision>75</cp:revision>
  <dcterms:created xsi:type="dcterms:W3CDTF">2018-09-17T15:54:24Z</dcterms:created>
  <dcterms:modified xsi:type="dcterms:W3CDTF">2018-11-28T08:59:29Z</dcterms:modified>
</cp:coreProperties>
</file>